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37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7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53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5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2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7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3B05FD-054C-4921-9FB6-25F061A6C48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95ECE1B-149E-4C00-A317-120D70BDE2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36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8557" y="0"/>
            <a:ext cx="10507662" cy="993775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Land Cover Change in Southwestern Deserts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77" y="1128889"/>
            <a:ext cx="9608368" cy="3932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81" y="5036140"/>
            <a:ext cx="1121761" cy="1054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532" y="1295541"/>
            <a:ext cx="1097375" cy="1463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423" y="3283071"/>
            <a:ext cx="1237595" cy="1024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677" y="5036140"/>
            <a:ext cx="41091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Rayanna</a:t>
            </a:r>
            <a:r>
              <a:rPr lang="en-US" sz="1600" dirty="0" smtClean="0"/>
              <a:t> K. Benally</a:t>
            </a:r>
          </a:p>
          <a:p>
            <a:r>
              <a:rPr lang="en-US" sz="1600" dirty="0" smtClean="0"/>
              <a:t>Mentors: Dr. Steve Archer &amp; Dr. Adam Naito</a:t>
            </a:r>
          </a:p>
          <a:p>
            <a:r>
              <a:rPr lang="pt-BR" sz="1600" dirty="0" smtClean="0"/>
              <a:t>College of Agriculture and Life Sciences</a:t>
            </a:r>
          </a:p>
          <a:p>
            <a:r>
              <a:rPr lang="pt-BR" sz="1600" dirty="0" smtClean="0"/>
              <a:t>NASA Space Grant Symposium, Tucson, AZ</a:t>
            </a:r>
          </a:p>
          <a:p>
            <a:r>
              <a:rPr lang="pt-BR" sz="1600" dirty="0" smtClean="0"/>
              <a:t>April 15-16 2016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20806" y="5061709"/>
            <a:ext cx="21336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 err="1" smtClean="0"/>
              <a:t>credit</a:t>
            </a:r>
            <a:r>
              <a:rPr lang="pt-BR" sz="1050" dirty="0" smtClean="0"/>
              <a:t>: Dr. Adam </a:t>
            </a:r>
            <a:r>
              <a:rPr lang="pt-BR" sz="1050" dirty="0" err="1" smtClean="0"/>
              <a:t>Naito</a:t>
            </a:r>
            <a:r>
              <a:rPr lang="pt-BR" sz="1050" dirty="0" smtClean="0"/>
              <a:t>, SNRE, UA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557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70" y="271307"/>
            <a:ext cx="10937729" cy="5838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9544" r="4650" b="5700"/>
          <a:stretch/>
        </p:blipFill>
        <p:spPr>
          <a:xfrm>
            <a:off x="1440312" y="114083"/>
            <a:ext cx="9118601" cy="64408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Velvet </a:t>
            </a:r>
            <a:r>
              <a:rPr lang="en-US" dirty="0"/>
              <a:t>mesquite will continue to proliferate despite dry </a:t>
            </a:r>
            <a:r>
              <a:rPr lang="en-US" dirty="0" smtClean="0"/>
              <a:t>conditions.</a:t>
            </a:r>
          </a:p>
          <a:p>
            <a:r>
              <a:rPr lang="en-US" dirty="0"/>
              <a:t>Through high resolution imagery and observations we can monitor the rate of woody cover and its response to disturbances to better manage rangelands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Steve </a:t>
            </a:r>
            <a:r>
              <a:rPr lang="en-US" dirty="0" smtClean="0"/>
              <a:t>Archer and </a:t>
            </a:r>
            <a:r>
              <a:rPr lang="en-US" dirty="0" smtClean="0"/>
              <a:t>Dr. Adam </a:t>
            </a:r>
            <a:r>
              <a:rPr lang="en-US" dirty="0" smtClean="0"/>
              <a:t>Naito</a:t>
            </a:r>
          </a:p>
          <a:p>
            <a:r>
              <a:rPr lang="en-US" dirty="0" smtClean="0"/>
              <a:t>The College of Agriculture and Life Sciences</a:t>
            </a:r>
          </a:p>
          <a:p>
            <a:r>
              <a:rPr lang="en-US" dirty="0" smtClean="0"/>
              <a:t>The USDA and USGS</a:t>
            </a:r>
          </a:p>
          <a:p>
            <a:r>
              <a:rPr lang="en-US" dirty="0" smtClean="0"/>
              <a:t>NASA and the Arizona Space Grant Consortium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95" y="4654205"/>
            <a:ext cx="1627467" cy="1541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242" y="4347103"/>
            <a:ext cx="1436649" cy="1915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021" y="4784899"/>
            <a:ext cx="1704183" cy="14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9049" y="0"/>
            <a:ext cx="11314113" cy="930275"/>
          </a:xfrm>
        </p:spPr>
        <p:txBody>
          <a:bodyPr>
            <a:normAutofit/>
          </a:bodyPr>
          <a:lstStyle/>
          <a:p>
            <a:r>
              <a:rPr lang="en-US" u="sng" dirty="0" smtClean="0"/>
              <a:t>Introduction___________________________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2430" y="1549671"/>
            <a:ext cx="3611562" cy="3606800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Woody encroachment threatens rangelands and their sustainability.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Concerns for the ranching industry.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Rangelands cover 40% of the earths surface.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5" y="1105442"/>
            <a:ext cx="7433360" cy="44952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009103" y="5675641"/>
            <a:ext cx="19912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err="1"/>
              <a:t>credit</a:t>
            </a:r>
            <a:r>
              <a:rPr lang="pt-BR" sz="1050" dirty="0"/>
              <a:t>: Dr. Adam </a:t>
            </a:r>
            <a:r>
              <a:rPr lang="pt-BR" sz="1050" dirty="0" err="1"/>
              <a:t>Naito</a:t>
            </a:r>
            <a:r>
              <a:rPr lang="pt-BR" sz="1050" dirty="0"/>
              <a:t>, SNRE, UA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7432" y="629006"/>
            <a:ext cx="5099050" cy="2051050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Established in 1903. </a:t>
            </a:r>
            <a:endParaRPr lang="en-US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40 km (25 miles) South of Tucson.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Long term records vegetation and grazing schemes.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Been encroached by </a:t>
            </a:r>
            <a:r>
              <a:rPr lang="en-US" dirty="0"/>
              <a:t>v</a:t>
            </a:r>
            <a:r>
              <a:rPr lang="en-US" dirty="0" smtClean="0"/>
              <a:t>elvet </a:t>
            </a:r>
            <a:r>
              <a:rPr lang="en-US" dirty="0"/>
              <a:t>m</a:t>
            </a:r>
            <a:r>
              <a:rPr lang="en-US" dirty="0" smtClean="0"/>
              <a:t>esquite (</a:t>
            </a:r>
            <a:r>
              <a:rPr lang="en-US" i="1" dirty="0" err="1" smtClean="0"/>
              <a:t>Prosopis</a:t>
            </a:r>
            <a:r>
              <a:rPr lang="en-US" i="1" dirty="0" smtClean="0"/>
              <a:t> </a:t>
            </a:r>
            <a:r>
              <a:rPr lang="en-US" i="1" dirty="0" err="1" smtClean="0"/>
              <a:t>velutina</a:t>
            </a:r>
            <a:r>
              <a:rPr lang="en-US" i="1" dirty="0" smtClean="0"/>
              <a:t>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51" y="2680056"/>
            <a:ext cx="5166419" cy="2906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361" y="5586166"/>
            <a:ext cx="2584928" cy="37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3063" r="2743" b="2342"/>
          <a:stretch/>
        </p:blipFill>
        <p:spPr>
          <a:xfrm>
            <a:off x="678644" y="173193"/>
            <a:ext cx="4678620" cy="606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48549" y="379384"/>
            <a:ext cx="5180012" cy="842962"/>
          </a:xfrm>
        </p:spPr>
        <p:txBody>
          <a:bodyPr>
            <a:normAutofit/>
          </a:bodyPr>
          <a:lstStyle/>
          <a:p>
            <a:r>
              <a:rPr lang="en-US" u="sng" dirty="0" smtClean="0"/>
              <a:t>Research Area_____ 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2882" r="2743" b="1982"/>
          <a:stretch/>
        </p:blipFill>
        <p:spPr>
          <a:xfrm>
            <a:off x="592419" y="113274"/>
            <a:ext cx="4675040" cy="610995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86442" y="1489079"/>
            <a:ext cx="4702757" cy="335834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12 square mile area of semi-desert grassland of the SRER.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How did mesquite cover change over time?</a:t>
            </a:r>
            <a:endParaRPr lang="en-US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How does mesquite respond to disturbances?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2570" r="4981" b="5220"/>
          <a:stretch/>
        </p:blipFill>
        <p:spPr>
          <a:xfrm>
            <a:off x="308473" y="278473"/>
            <a:ext cx="7594787" cy="58358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2732" r="4981" b="5542"/>
          <a:stretch/>
        </p:blipFill>
        <p:spPr>
          <a:xfrm>
            <a:off x="308473" y="278472"/>
            <a:ext cx="7634689" cy="583588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943162" y="1432092"/>
            <a:ext cx="4102445" cy="468226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Used 6 aerial images of the SRER from 1971-2013.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Referenced photos using GIS software.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Classified imagery to identify mesquite.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Quantified percent cover of mesquite over time. 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16878" y="482767"/>
            <a:ext cx="5427662" cy="94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smtClean="0"/>
              <a:t>Methods </a:t>
            </a:r>
            <a:endParaRPr lang="en-US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7201" r="3910" b="5600"/>
          <a:stretch/>
        </p:blipFill>
        <p:spPr>
          <a:xfrm>
            <a:off x="1150711" y="329184"/>
            <a:ext cx="8183881" cy="5980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733" r="4014" b="5734"/>
          <a:stretch/>
        </p:blipFill>
        <p:spPr>
          <a:xfrm>
            <a:off x="1187288" y="173736"/>
            <a:ext cx="8147304" cy="622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3599" r="4117" b="5601"/>
          <a:stretch/>
        </p:blipFill>
        <p:spPr>
          <a:xfrm>
            <a:off x="1187287" y="173736"/>
            <a:ext cx="8147305" cy="622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3733" r="4014" b="5467"/>
          <a:stretch/>
        </p:blipFill>
        <p:spPr>
          <a:xfrm>
            <a:off x="1190398" y="173736"/>
            <a:ext cx="8156449" cy="622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599" r="4014" b="5601"/>
          <a:stretch/>
        </p:blipFill>
        <p:spPr>
          <a:xfrm>
            <a:off x="1199542" y="173736"/>
            <a:ext cx="8147305" cy="622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3734" r="4118" b="5600"/>
          <a:stretch/>
        </p:blipFill>
        <p:spPr>
          <a:xfrm>
            <a:off x="1217830" y="173736"/>
            <a:ext cx="8138161" cy="621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409363" cy="911225"/>
          </a:xfrm>
        </p:spPr>
        <p:txBody>
          <a:bodyPr/>
          <a:lstStyle/>
          <a:p>
            <a:r>
              <a:rPr lang="en-US" u="sng" dirty="0" smtClean="0"/>
              <a:t>Results_______________________________</a:t>
            </a:r>
            <a:endParaRPr lang="en-US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57" y="830953"/>
            <a:ext cx="10218699" cy="5434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1644" y="275667"/>
            <a:ext cx="10936288" cy="584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1644" y="276696"/>
            <a:ext cx="10936224" cy="5839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616" y="5603393"/>
            <a:ext cx="68890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164</TotalTime>
  <Words>253</Words>
  <Application>Microsoft Office PowerPoint</Application>
  <PresentationFormat>Widescreen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Retrospect</vt:lpstr>
      <vt:lpstr>Land Cover Change in Southwestern Deserts</vt:lpstr>
      <vt:lpstr>Introduction___________________________</vt:lpstr>
      <vt:lpstr>PowerPoint Presentation</vt:lpstr>
      <vt:lpstr>Research Area_____ </vt:lpstr>
      <vt:lpstr>PowerPoint Presentation</vt:lpstr>
      <vt:lpstr>PowerPoint Presentation</vt:lpstr>
      <vt:lpstr>Results_______________________________</vt:lpstr>
      <vt:lpstr>PowerPoint Presentation</vt:lpstr>
      <vt:lpstr>PowerPoint Presentation</vt:lpstr>
      <vt:lpstr>PowerPoint Presentation</vt:lpstr>
      <vt:lpstr>PowerPoint Presentation</vt:lpstr>
      <vt:lpstr> Conclusions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Cover Change in Southwestern Deserts</dc:title>
  <dc:creator>Anna Benally</dc:creator>
  <cp:lastModifiedBy>Rayanna Benally</cp:lastModifiedBy>
  <cp:revision>29</cp:revision>
  <dcterms:created xsi:type="dcterms:W3CDTF">2016-04-06T05:03:15Z</dcterms:created>
  <dcterms:modified xsi:type="dcterms:W3CDTF">2016-04-06T19:52:46Z</dcterms:modified>
</cp:coreProperties>
</file>